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concise and expressive title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Bullet point Relation to this course- chap 2,4,6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paper in ending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paper award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04900b37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04900b37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e03d99f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9e03d99f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Possibly disclude this slide, or do not emphasize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9e5e117c6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9e5e117c6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Emphasize article titles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snow melt flood modeling, flooding in Minnesota/Iowa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e03d99f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9e03d99f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necessary to include transitive closure figure I think given the audience.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e03d99f3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e03d99f3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construction of MFD merge tree.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e03d99f3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e03d99f3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e03d99f3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e03d99f3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Emphasize transitive closure and its role in differentiating SFD and MFD.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e03d99f3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e03d99f3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 to ch.2 - terrain data type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 to ch.6 - SFD/MFD merge tree transitive closure DAG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e5e117c6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e5e117c6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ystemWide-gold.png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247008"/>
            <a:ext cx="9144000" cy="89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noFill/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SystemWide-maroon.png"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247008"/>
            <a:ext cx="9144000" cy="89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Font typeface="Raleway"/>
              <a:buNone/>
              <a:defRPr sz="2800">
                <a:solidFill>
                  <a:srgbClr val="7A0019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 sz="1800"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oi.org/10.1145/3295459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51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Flood Risk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Group 1: Harish Panneer Selvam, Matthew Eagon</a:t>
            </a:r>
            <a:endParaRPr sz="2700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Mathias Rav, Aaron Lowe, and Pankaj K. Agarwal. 2019. Flood Risk Analysis on Terrains. </a:t>
            </a:r>
            <a:r>
              <a:rPr i="1" lang="en" sz="1300"/>
              <a:t>ACM Trans. Spatial Algorithms Syst.</a:t>
            </a:r>
            <a:r>
              <a:rPr lang="en" sz="1300"/>
              <a:t> 5, 1, Article 2 (June 2019), 31 pages. DOI: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https://doi.org/10.1145/3295459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Shekhar, Shashi. "Technical perspective: Progress in spatial computing for flood prediction." Communications of the ACM 63, no. 9 (2020): 93-93.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What is not a benefit of using the MFD model?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lphaUcParenR"/>
            </a:pPr>
            <a:r>
              <a:rPr lang="en"/>
              <a:t>Flood queries are more efficient for MFD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arenR"/>
            </a:pPr>
            <a:r>
              <a:rPr lang="en"/>
              <a:t>MFD has less approximation error than SFD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UcParenR"/>
            </a:pPr>
            <a:r>
              <a:t/>
            </a:r>
            <a:endParaRPr/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Two different queries: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Terrain-flood query:</a:t>
            </a:r>
            <a:r>
              <a:rPr lang="en">
                <a:solidFill>
                  <a:schemeClr val="dk1"/>
                </a:solidFill>
              </a:rPr>
              <a:t> Given a terrain and a rain pattern, find parts of terrain that get flooded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Point-flood query:</a:t>
            </a:r>
            <a:r>
              <a:rPr lang="en">
                <a:solidFill>
                  <a:schemeClr val="dk1"/>
                </a:solidFill>
              </a:rPr>
              <a:t> Given a terrain, rain pattern and a query point, find if it will get flooded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Flood-time query: </a:t>
            </a:r>
            <a:r>
              <a:rPr lang="en">
                <a:solidFill>
                  <a:schemeClr val="dk1"/>
                </a:solidFill>
              </a:rPr>
              <a:t>Find when, rather than if, a point will become flooded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99650"/>
            <a:ext cx="4228724" cy="274419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Human and animal lives lost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Economic damage in billions of dollars each year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Climate change causes more severe floods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Affects decision to live at a place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1" y="2535300"/>
            <a:ext cx="2856326" cy="20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9401" y="2535300"/>
            <a:ext cx="2803551" cy="20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2951" y="2571751"/>
            <a:ext cx="2615119" cy="20920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Concepts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4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Terrain data type:</a:t>
            </a:r>
            <a:r>
              <a:rPr lang="en">
                <a:solidFill>
                  <a:schemeClr val="dk1"/>
                </a:solidFill>
              </a:rPr>
              <a:t> Graph structure of triangulated surface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Height function for node elevation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87775"/>
            <a:ext cx="1519550" cy="147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4">
            <a:alphaModFix/>
          </a:blip>
          <a:srcRect b="26882" l="0" r="49558" t="7001"/>
          <a:stretch/>
        </p:blipFill>
        <p:spPr>
          <a:xfrm>
            <a:off x="1831250" y="3448750"/>
            <a:ext cx="1946374" cy="10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997000"/>
            <a:ext cx="3900450" cy="175303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2148175"/>
            <a:ext cx="4011300" cy="10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Transitive closure: </a:t>
            </a:r>
            <a:r>
              <a:rPr lang="en">
                <a:solidFill>
                  <a:schemeClr val="dk1"/>
                </a:solidFill>
              </a:rPr>
              <a:t>Given a graph, there is a directed path from nodes i to j.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555025" y="1614775"/>
            <a:ext cx="4011300" cy="13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Single Flow and Multi Flow distribution: </a:t>
            </a:r>
            <a:r>
              <a:rPr lang="en">
                <a:solidFill>
                  <a:schemeClr val="dk1"/>
                </a:solidFill>
              </a:rPr>
              <a:t>Rain falls at local maxima, and water flows along paths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Contribution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493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Efficient construction of MFD merge tree structure using triangulated surface network with a linear height function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Designed scalable algorithms for terrain-flood, point-flood, and flood-time queries for MFD model.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Improved efficiency of algorithms for point-flood queries for SFD model.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410" y="1431900"/>
            <a:ext cx="3580690" cy="356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713" y="484013"/>
            <a:ext cx="3206737" cy="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5265726" y="140625"/>
            <a:ext cx="36408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Sink, Maxima, Saddle, Regular vertices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5304926" y="1152475"/>
            <a:ext cx="36408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Merge tree terrain representation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Conclusion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152475"/>
            <a:ext cx="415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MFD model allows more realistic flooding pattern over larger areas.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New query algorithms are scalable.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Does not account for drainage networks, only terrain elevation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Does not account for the velocity of water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Does not allow for channel flow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52045" l="0" r="0" t="0"/>
          <a:stretch/>
        </p:blipFill>
        <p:spPr>
          <a:xfrm>
            <a:off x="4601825" y="1053075"/>
            <a:ext cx="4157100" cy="17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0" l="0" r="0" t="53347"/>
          <a:stretch/>
        </p:blipFill>
        <p:spPr>
          <a:xfrm>
            <a:off x="4601825" y="3084675"/>
            <a:ext cx="4157100" cy="1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4642775" y="750700"/>
            <a:ext cx="1887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MFD flooding (blue)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7022175" y="750700"/>
            <a:ext cx="1605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FD flows (blue)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4674900" y="2777950"/>
            <a:ext cx="1605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MFD flows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7022175" y="2810075"/>
            <a:ext cx="1605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FD flows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 to Spatial Data Science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Computes transitive closure of directed acyclic graph (merge tree) to allow flow from one node to multiple neighboring sinks.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Spatial data organization into DAG structure (merge tree)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Spatial queries utilizing graph structures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360" y="2006125"/>
            <a:ext cx="304799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4">
            <a:alphaModFix/>
          </a:blip>
          <a:srcRect b="0" l="0" r="0" t="29052"/>
          <a:stretch/>
        </p:blipFill>
        <p:spPr>
          <a:xfrm>
            <a:off x="418025" y="2377200"/>
            <a:ext cx="3741024" cy="12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5709676" y="1743150"/>
            <a:ext cx="36408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Transitive closure between tributaries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418025" y="1866325"/>
            <a:ext cx="1887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FD flooding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Point p not flooded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2466500" y="1866325"/>
            <a:ext cx="1887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FD flooding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Point p flooded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 to Other Fields</a:t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Spatial data v</a:t>
            </a:r>
            <a:r>
              <a:rPr lang="en">
                <a:solidFill>
                  <a:schemeClr val="dk1"/>
                </a:solidFill>
              </a:rPr>
              <a:t>isualization using GIS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Terrain data type useful in many other fields: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Analysis of presidential motorcade visibility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Complex surface geometries in CAD, 3D printing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Military strategic assessments of terrain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223" y="2025500"/>
            <a:ext cx="1875226" cy="140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1275" y="445025"/>
            <a:ext cx="2571174" cy="14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4700" y="3513946"/>
            <a:ext cx="2767749" cy="130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 What is the terrain data type?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lphaUcParenR"/>
            </a:pPr>
            <a:r>
              <a:t/>
            </a:r>
            <a:endParaRPr/>
          </a:p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